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3" autoAdjust="0"/>
    <p:restoredTop sz="94660"/>
  </p:normalViewPr>
  <p:slideViewPr>
    <p:cSldViewPr showGuides="1">
      <p:cViewPr>
        <p:scale>
          <a:sx n="114" d="100"/>
          <a:sy n="114" d="100"/>
        </p:scale>
        <p:origin x="-1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F5832C-8A74-450F-B6D5-3E22F77F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asa_template_plain">
  <a:themeElements>
    <a:clrScheme name="Custom 4">
      <a:dk1>
        <a:srgbClr val="4C5B52"/>
      </a:dk1>
      <a:lt1>
        <a:sysClr val="window" lastClr="FFFFFF"/>
      </a:lt1>
      <a:dk2>
        <a:srgbClr val="1F497D"/>
      </a:dk2>
      <a:lt2>
        <a:srgbClr val="EEECE1"/>
      </a:lt2>
      <a:accent1>
        <a:srgbClr val="EF3E42"/>
      </a:accent1>
      <a:accent2>
        <a:srgbClr val="B512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07EE7C89CCD489EEF8A00E4C83E38" ma:contentTypeVersion="0" ma:contentTypeDescription="Create a new document." ma:contentTypeScope="" ma:versionID="ad7cad0c819fa6ee3cda3b0775b9e0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7bf9f7eaa88c6918a1afa2233bccd5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0F550-3DFA-4FD8-8AA4-46788307E88C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B983C5-E728-4D79-A595-9FDAB53C7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8FF1A-9489-4F82-9154-41088BAE3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asa_template_plain</Template>
  <TotalTime>10</TotalTime>
  <Words>90</Words>
  <Application>Microsoft Office PowerPoint</Application>
  <PresentationFormat>On-screen Show (4:3)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asa_template_plain</vt:lpstr>
      <vt:lpstr>Ad:Check</vt:lpstr>
      <vt:lpstr>PowerPoint Presentation</vt:lpstr>
      <vt:lpstr>Contact us</vt:lpstr>
    </vt:vector>
  </TitlesOfParts>
  <Company>Advertising Standards Authority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Ad:Check</dc:title>
  <dc:creator>priscillao</dc:creator>
  <cp:lastModifiedBy>priscillao</cp:lastModifiedBy>
  <cp:revision>3</cp:revision>
  <dcterms:created xsi:type="dcterms:W3CDTF">2014-08-12T11:24:30Z</dcterms:created>
  <dcterms:modified xsi:type="dcterms:W3CDTF">2014-08-12T11:39:09Z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0x0101001C207EE7C89CCD489EEF8A00E4C83E38</vt:lpwstr>
  </property>
</Properties>
</file>